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atom-structure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atom-structure/index.html?tab=atom&amp;z=11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atom-structure/index.html?tab=diagram&amp;z=17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atom-structure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3E5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原子结构-壳层台/ppt-assets/c-atom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0A0E22">
              <a:alpha val="7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480560" cy="1554480"/>
          </a:xfrm>
          <a:prstGeom prst="rect">
            <a:avLst/>
          </a:prstGeom>
          <a:solidFill>
            <a:srgbClr val="ECEDF8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3891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spc="200" kern="0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原子结构与元素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42976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2E3F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质子 · 中子 · 电子 · 核外电子壳层台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42062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沪教版化学 · 九年级《构成物质的奥秘》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E9EB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走进原子内部，看清电子排布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4257B8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打开壳层台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E3F9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E3F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B1F4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从"微粒"说起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物质由微粒构成，那原子里面有什么?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4257B8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E3F9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E3F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D6557F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回忆旧知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物质由分子、原子等微粒构成，原子很小、看不见。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2E3F92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提出问题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原子是不是最小的?它的内部又是什么样的结构?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走进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原子内部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，认识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原子核与核外电子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的排布。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C5C9EC"/>
            </a:solidFill>
            <a:prstDash val="solid"/>
          </a:ln>
          <a:effectLst>
            <a:outerShdw sx="100000" sy="100000" kx="0" ky="0" algn="bl" rotWithShape="0" blurRad="152400" dist="38100" dir="5400000">
              <a:srgbClr val="6A6E9A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原子结构-壳层台/ppt-assets/c-atom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996696" cy="274320"/>
          </a:xfrm>
          <a:prstGeom prst="rect">
            <a:avLst/>
          </a:prstGeom>
          <a:solidFill>
            <a:srgbClr val="1B1F47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0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可调的原子模型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原子结构与元素 · 沪教版化学九年级《构成物质的奥秘》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E3F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53312" cy="292608"/>
          </a:xfrm>
          <a:prstGeom prst="rect">
            <a:avLst/>
          </a:prstGeom>
          <a:solidFill>
            <a:srgbClr val="1B1F4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5331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认一认 · 原子的构成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原子核居中，电子绕核运动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4257B8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E3F9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E3F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09344"/>
            <a:ext cx="77724" cy="777240"/>
          </a:xfrm>
          <a:prstGeom prst="rect">
            <a:avLst/>
          </a:prstGeom>
          <a:solidFill>
            <a:srgbClr val="2E3F92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554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原子核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865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居于中心，由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质子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(带正电)和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中子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(不带电)构成。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487168"/>
            <a:ext cx="77724" cy="777240"/>
          </a:xfrm>
          <a:prstGeom prst="rect">
            <a:avLst/>
          </a:prstGeom>
          <a:solidFill>
            <a:srgbClr val="D6557F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43230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核外电子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74320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带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负电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，在核外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分层排布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、绕核高速运动。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364992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1012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不显电性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2102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质子数=核外电子数，正负相等，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原子不显电性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C5C9EC"/>
            </a:solidFill>
            <a:prstDash val="solid"/>
          </a:ln>
          <a:effectLst>
            <a:outerShdw sx="100000" sy="100000" kx="0" ky="0" algn="bl" rotWithShape="0" blurRad="152400" dist="38100" dir="5400000">
              <a:srgbClr val="6A6E9A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原子结构-壳层台/ppt-assets/c-atom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1115568" cy="274320"/>
          </a:xfrm>
          <a:prstGeom prst="rect">
            <a:avLst/>
          </a:prstGeom>
          <a:solidFill>
            <a:srgbClr val="1B1F47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111556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0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 + 分层电子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609344" cy="365760"/>
          </a:xfrm>
          <a:prstGeom prst="roundRect">
            <a:avLst>
              <a:gd name="adj" fmla="val 12500"/>
            </a:avLst>
          </a:prstGeom>
          <a:solidFill>
            <a:srgbClr val="4257B8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6093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壳层台 · 钠原子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原子结构与元素 · 沪教版化学九年级《构成物质的奥秘》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E3F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53312" cy="292608"/>
          </a:xfrm>
          <a:prstGeom prst="rect">
            <a:avLst/>
          </a:prstGeom>
          <a:solidFill>
            <a:srgbClr val="1B1F4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5331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理一理 · 原子的组成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三种微粒，各司其职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4257B8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E3F9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E3F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</a:t>
            </a:r>
            <a:endParaRPr lang="en-US" sz="17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45920"/>
          <a:ext cx="8229600" cy="914400"/>
        </p:xfrm>
        <a:graphic>
          <a:graphicData uri="http://schemas.openxmlformats.org/drawingml/2006/table">
            <a:tbl>
              <a:tblPr/>
              <a:tblGrid>
                <a:gridCol w="1737360"/>
                <a:gridCol w="1828800"/>
                <a:gridCol w="2286000"/>
                <a:gridCol w="237744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EF0F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微粒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F4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EF0F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带电情况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F4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EF0F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位置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F4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EF0F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数量关系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1F47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质子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57B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B1F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带正电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B1F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原子核内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B1F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质子数=原子序数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B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中子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9B6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B1F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不带电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B1F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原子核内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B1F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一般 ≈ 质子数,可不等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B"/>
                    </a:solidFill>
                  </a:tcPr>
                </a:tc>
              </a:tr>
              <a:tr h="7498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电子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557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B1F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带负电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B1F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核外分层排布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B1F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电子数=质子数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B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2062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记牢:</a:t>
            </a:r>
            <a:pPr algn="ctr" indent="0" marL="0">
              <a:buNone/>
            </a:pPr>
            <a:r>
              <a:rPr lang="en-US" sz="115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质子数=核电荷数=核外电子数=原子序数</a:t>
            </a:r>
            <a:pPr algn="ctr" indent="0" marL="0">
              <a:buNone/>
            </a:pPr>
            <a:r>
              <a:rPr lang="en-US" sz="115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;质子数决定元素种类，原子不显电性。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原子结构与元素 · 沪教版化学九年级《构成物质的奥秘》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E3F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53312" cy="292608"/>
          </a:xfrm>
          <a:prstGeom prst="rect">
            <a:avLst/>
          </a:prstGeom>
          <a:solidFill>
            <a:srgbClr val="1B1F4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5331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画一画 · 结构示意图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圆圈写核电荷，弧线分层写电子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4257B8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E3F9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E3F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2E3F92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怎么画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圆圈+正号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写核电荷数(+Z)，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弧线分层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写各层电子数。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D6557F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分层规律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第一层最多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个、第二层最多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8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个，由内向外排。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最外层定性质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最外层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&amp;lt;4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易失(金属)、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&amp;gt;4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易得(非金属)、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8或2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稳定。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5C9EC"/>
            </a:solidFill>
            <a:prstDash val="solid"/>
          </a:ln>
          <a:effectLst>
            <a:outerShdw sx="100000" sy="100000" kx="0" ky="0" algn="bl" rotWithShape="0" blurRad="152400" dist="38100" dir="5400000">
              <a:srgbClr val="6A6E9A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原子结构-壳层台/ppt-assets/c-diagram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947672" cy="274320"/>
          </a:xfrm>
          <a:prstGeom prst="rect">
            <a:avLst/>
          </a:prstGeom>
          <a:solidFill>
            <a:srgbClr val="1B1F47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94767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0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氯原子 +17 · 2,8,7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993392" cy="365760"/>
          </a:xfrm>
          <a:prstGeom prst="roundRect">
            <a:avLst>
              <a:gd name="adj" fmla="val 12500"/>
            </a:avLst>
          </a:prstGeom>
          <a:solidFill>
            <a:srgbClr val="4257B8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99339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壳层台 · 氯原子示意图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原子结构与元素 · 沪教版化学九年级《构成物质的奥秘》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E3F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1B1F4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原子结构与元素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4257B8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2F3FB"/>
          </a:solidFill>
          <a:ln w="16510">
            <a:solidFill>
              <a:srgbClr val="4257B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783080"/>
            <a:ext cx="2468880" cy="73152"/>
          </a:xfrm>
          <a:prstGeom prst="rect">
            <a:avLst/>
          </a:prstGeom>
          <a:solidFill>
            <a:srgbClr val="4257B8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4257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原子核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548640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(质子+中子)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548640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质子带正电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548640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343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决定元素种类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3410712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2F3FB"/>
          </a:solidFill>
          <a:ln w="16510">
            <a:solidFill>
              <a:srgbClr val="D6557F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410712" y="1783080"/>
            <a:ext cx="2468880" cy="73152"/>
          </a:xfrm>
          <a:prstGeom prst="rect">
            <a:avLst/>
          </a:prstGeom>
          <a:solidFill>
            <a:srgbClr val="D6557F"/>
          </a:solidFill>
          <a:ln/>
        </p:spPr>
      </p:sp>
      <p:sp>
        <p:nvSpPr>
          <p:cNvPr id="14" name="Text 12"/>
          <p:cNvSpPr/>
          <p:nvPr/>
        </p:nvSpPr>
        <p:spPr>
          <a:xfrm>
            <a:off x="3410712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D655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核外电子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3410712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(带负电)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410712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分层排布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3410712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343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第一层≤2、二层≤8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6272784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2F3FB"/>
          </a:solidFill>
          <a:ln w="16510">
            <a:solidFill>
              <a:srgbClr val="E0922C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272784" y="1783080"/>
            <a:ext cx="2468880" cy="73152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20" name="Text 18"/>
          <p:cNvSpPr/>
          <p:nvPr/>
        </p:nvSpPr>
        <p:spPr>
          <a:xfrm>
            <a:off x="6272784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E092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性质规律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6272784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(看最外层)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6272784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&lt;4金属 &gt;4非金属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6272784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343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8或2稳定</a:t>
            </a:r>
            <a:endParaRPr lang="en-US" sz="1150" dirty="0"/>
          </a:p>
        </p:txBody>
      </p:sp>
      <p:sp>
        <p:nvSpPr>
          <p:cNvPr id="24" name="Shape 22"/>
          <p:cNvSpPr/>
          <p:nvPr/>
        </p:nvSpPr>
        <p:spPr>
          <a:xfrm>
            <a:off x="3520440" y="4069080"/>
            <a:ext cx="2103120" cy="365760"/>
          </a:xfrm>
          <a:prstGeom prst="roundRect">
            <a:avLst>
              <a:gd name="adj" fmla="val 12500"/>
            </a:avLst>
          </a:prstGeom>
          <a:solidFill>
            <a:srgbClr val="4257B8"/>
          </a:solidFill>
          <a:ln/>
        </p:spPr>
      </p:sp>
      <p:sp>
        <p:nvSpPr>
          <p:cNvPr id="25" name="Text 23"/>
          <p:cNvSpPr/>
          <p:nvPr/>
        </p:nvSpPr>
        <p:spPr>
          <a:xfrm>
            <a:off x="3520440" y="4059936"/>
            <a:ext cx="2103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壳层台 · 闯关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原子结构与元素 · 沪教版化学九年级《构成物质的奥秘》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E3F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B1F4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会读，更要会画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4257B8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E3F9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E3F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CEDF8"/>
          </a:solidFill>
          <a:ln w="12700">
            <a:solidFill>
              <a:srgbClr val="4257B8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2E3F92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画出氧(8号)、钠(11号)、氯(17号)三种原子的结构示意图，并标出最外层电子数。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3E5F6"/>
          </a:solidFill>
          <a:ln w="9525">
            <a:solidFill>
              <a:srgbClr val="C5C9EC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D6557F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查元素周期表，找出3种金属元素和3种非金属元素，比较它们最外层电子数的多少。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3E5F6"/>
          </a:solidFill>
          <a:ln w="9525">
            <a:solidFill>
              <a:srgbClr val="C5C9EC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1F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想一想:为什么稀有气体(氦、氖、氩)化学性质很稳定?用最外层电子数解释。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原子结构与元素 · 沪教版化学九年级《构成物质的奥秘》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E3F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3E5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原子结构-壳层台/ppt-assets/c-atom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0A0E22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质子 · 中子 · 电子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26974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spc="200" kern="0" dirty="0">
                <a:solidFill>
                  <a:srgbClr val="D3D5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质子定元素、电子分层排、最外层定性质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9CD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原子结构与元素 · 沪教版化学九年级《构成物质的奥秘》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5C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原子结构与元素</dc:title>
  <dc:subject>PptxGenJS Presentation</dc:subject>
  <dc:creator>光鹿课件</dc:creator>
  <cp:lastModifiedBy>光鹿课件</cp:lastModifiedBy>
  <cp:revision>1</cp:revision>
  <dcterms:created xsi:type="dcterms:W3CDTF">2026-06-16T14:20:01Z</dcterms:created>
  <dcterms:modified xsi:type="dcterms:W3CDTF">2026-06-16T14:20:01Z</dcterms:modified>
</cp:coreProperties>
</file>