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air-space/index.html" TargetMode="External"/><Relationship Id="rId1" Type="http://schemas.openxmlformats.org/officeDocument/2006/relationships/image" Target="../media/image-1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air-space/index.html?tab=push&amp;depth=72" TargetMode="External"/><Relationship Id="rId1" Type="http://schemas.openxmlformats.org/officeDocument/2006/relationships/image" Target="../media/image-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air-space/index.html?tab=tilt&amp;depth=60&amp;tilt=80" TargetMode="External"/><Relationship Id="rId1" Type="http://schemas.openxmlformats.org/officeDocument/2006/relationships/image" Target="../media/image-4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air-space/index.html?tab=hole&amp;depth=72" TargetMode="External"/><Relationship Id="rId1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air-space/index.html?tab=quiz" TargetMode="External"/><Relationship Id="rId1" Type="http://schemas.openxmlformats.org/officeDocument/2006/relationships/image" Target="../media/image-6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CEE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空气占据空间-压杯台/ppt-assets/c-push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0A2236">
              <a:alpha val="62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02920" y="457200"/>
            <a:ext cx="4206240" cy="1554480"/>
          </a:xfrm>
          <a:prstGeom prst="rect">
            <a:avLst/>
          </a:prstGeom>
          <a:solidFill>
            <a:srgbClr val="E6F2FC">
              <a:alpha val="8600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566928" y="914400"/>
            <a:ext cx="4389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spc="300" kern="0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空气占据空间</a:t>
            </a: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640080" y="603504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1F6F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3D 压杯实验 · 压杯台</a:t>
            </a:r>
            <a:endParaRPr lang="en-US" sz="1150" dirty="0"/>
          </a:p>
        </p:txBody>
      </p:sp>
      <p:sp>
        <p:nvSpPr>
          <p:cNvPr id="7" name="Text 4"/>
          <p:cNvSpPr/>
          <p:nvPr/>
        </p:nvSpPr>
        <p:spPr>
          <a:xfrm>
            <a:off x="640080" y="1700784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苏教版科学 · 三年级上册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566928" y="3977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spc="200" kern="0" dirty="0">
                <a:solidFill>
                  <a:srgbClr val="E6F2F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杯子压入水中,杯里的纸为什么不湿?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3566160" y="4434840"/>
            <a:ext cx="2011680" cy="365760"/>
          </a:xfrm>
          <a:prstGeom prst="roundRect">
            <a:avLst>
              <a:gd name="adj" fmla="val 12500"/>
            </a:avLst>
          </a:prstGeom>
          <a:solidFill>
            <a:srgbClr val="2F8FD8"/>
          </a:solidFill>
          <a:ln/>
        </p:spPr>
      </p:sp>
      <p:sp>
        <p:nvSpPr>
          <p:cNvPr id="10" name="Text 7"/>
          <p:cNvSpPr/>
          <p:nvPr/>
        </p:nvSpPr>
        <p:spPr>
          <a:xfrm>
            <a:off x="3566160" y="4425696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打开压杯台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8229600" y="502920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FB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229600" y="493776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F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气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475488" cy="292608"/>
          </a:xfrm>
          <a:prstGeom prst="rect">
            <a:avLst/>
          </a:prstGeom>
          <a:solidFill>
            <a:srgbClr val="143A55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4754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AF4F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猜一猜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纸,会湿吗?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2F8FD8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FB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F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气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00784"/>
            <a:ext cx="77724" cy="777240"/>
          </a:xfrm>
          <a:prstGeom prst="rect">
            <a:avLst/>
          </a:prstGeom>
          <a:solidFill>
            <a:srgbClr val="1F6FB0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4592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实验装置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56816"/>
            <a:ext cx="3840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一只杯子杯底塞张纸,倒扣着竖直压入水中。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大胆预测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840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杯底的纸会被水浸湿吗?先猜一猜,说说理由。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39312"/>
            <a:ext cx="77724" cy="777240"/>
          </a:xfrm>
          <a:prstGeom prst="rect">
            <a:avLst/>
          </a:prstGeom>
          <a:solidFill>
            <a:srgbClr val="CF4326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84448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空气看不见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95344"/>
            <a:ext cx="3840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杯子里"什么都没有"?真的吗?今天用实验来验证。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64024" y="1655064"/>
            <a:ext cx="3959352" cy="2816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CD7EC"/>
            </a:solidFill>
            <a:prstDash val="solid"/>
          </a:ln>
          <a:effectLst>
            <a:outerShdw sx="100000" sy="100000" kx="0" ky="0" algn="bl" rotWithShape="0" blurRad="152400" dist="38100" dir="5400000">
              <a:srgbClr val="5A7E9A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空气占据空间-压杯台/ppt-assets/c-push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800600" y="1691640"/>
            <a:ext cx="3886200" cy="274320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892040" y="1783080"/>
            <a:ext cx="877824" cy="274320"/>
          </a:xfrm>
          <a:prstGeom prst="rect">
            <a:avLst/>
          </a:prstGeom>
          <a:solidFill>
            <a:srgbClr val="143A55"/>
          </a:solidFill>
          <a:ln/>
        </p:spPr>
      </p:sp>
      <p:sp>
        <p:nvSpPr>
          <p:cNvPr id="20" name="Text 17"/>
          <p:cNvSpPr/>
          <p:nvPr/>
        </p:nvSpPr>
        <p:spPr>
          <a:xfrm>
            <a:off x="4892040" y="1772107"/>
            <a:ext cx="87782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AF4F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倒扣压入水中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411480" y="4809744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空气占据空间 · 苏教版科学三年级上册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F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二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024128" cy="292608"/>
          </a:xfrm>
          <a:prstGeom prst="rect">
            <a:avLst/>
          </a:prstGeom>
          <a:solidFill>
            <a:srgbClr val="143A55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02412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AF4F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动手 · 竖直压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水进不去,纸不湿!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2F8FD8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FB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F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气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19072"/>
            <a:ext cx="77724" cy="777240"/>
          </a:xfrm>
          <a:prstGeom prst="rect">
            <a:avLst/>
          </a:prstGeom>
          <a:solidFill>
            <a:srgbClr val="1F6FB0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64208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压入水中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75104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拖"下压深度",把杯子竖直压进水里。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看见"空气"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杯里有一柱"空气"挡着,水挤不进来。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21024"/>
            <a:ext cx="77724" cy="777240"/>
          </a:xfrm>
          <a:prstGeom prst="rect">
            <a:avLst/>
          </a:prstGeom>
          <a:solidFill>
            <a:srgbClr val="3F9B6E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6616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纸是干的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7705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拿出来一看——杯底的纸居然没湿!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913632" y="1746504"/>
            <a:ext cx="4809744" cy="2404872"/>
          </a:xfrm>
          <a:prstGeom prst="rect">
            <a:avLst/>
          </a:prstGeom>
          <a:solidFill>
            <a:srgbClr val="FFFFFF"/>
          </a:solidFill>
          <a:ln w="12700">
            <a:solidFill>
              <a:srgbClr val="BCD7EC"/>
            </a:solidFill>
            <a:prstDash val="solid"/>
          </a:ln>
          <a:effectLst>
            <a:outerShdw sx="100000" sy="100000" kx="0" ky="0" algn="bl" rotWithShape="0" blurRad="152400" dist="38100" dir="5400000">
              <a:srgbClr val="5A7E9A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空气占据空间-压杯台/ppt-assets/c-push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783080"/>
            <a:ext cx="4736592" cy="233172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041648" y="1874520"/>
            <a:ext cx="877824" cy="274320"/>
          </a:xfrm>
          <a:prstGeom prst="rect">
            <a:avLst/>
          </a:prstGeom>
          <a:solidFill>
            <a:srgbClr val="143A55"/>
          </a:solidFill>
          <a:ln/>
        </p:spPr>
      </p:sp>
      <p:sp>
        <p:nvSpPr>
          <p:cNvPr id="20" name="Text 17"/>
          <p:cNvSpPr/>
          <p:nvPr/>
        </p:nvSpPr>
        <p:spPr>
          <a:xfrm>
            <a:off x="4041648" y="1863547"/>
            <a:ext cx="87782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AF4F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空气挡住了水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950208" y="4370832"/>
            <a:ext cx="1609344" cy="365760"/>
          </a:xfrm>
          <a:prstGeom prst="roundRect">
            <a:avLst>
              <a:gd name="adj" fmla="val 12500"/>
            </a:avLst>
          </a:prstGeom>
          <a:solidFill>
            <a:srgbClr val="2F8FD8"/>
          </a:solidFill>
          <a:ln/>
        </p:spPr>
      </p:sp>
      <p:sp>
        <p:nvSpPr>
          <p:cNvPr id="22" name="Text 19"/>
          <p:cNvSpPr/>
          <p:nvPr/>
        </p:nvSpPr>
        <p:spPr>
          <a:xfrm>
            <a:off x="3950208" y="4361688"/>
            <a:ext cx="160934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压杯台 · 竖直压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11480" y="4809744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空气占据空间 · 苏教版科学三年级上册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F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三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024128" cy="292608"/>
          </a:xfrm>
          <a:prstGeom prst="rect">
            <a:avLst/>
          </a:prstGeom>
          <a:solidFill>
            <a:srgbClr val="143A55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02412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AF4F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 · 放气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空气占据了空间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2F8FD8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FB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F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气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19072"/>
            <a:ext cx="77724" cy="777240"/>
          </a:xfrm>
          <a:prstGeom prst="rect">
            <a:avLst/>
          </a:prstGeom>
          <a:solidFill>
            <a:srgbClr val="1F6FB0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64208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原因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75104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杯里装满空气,空气占着空间,水就进不来,纸才不湿。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倾斜放气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把杯子倾斜,空气从杯口"咕嘟咕嘟"冒出来,水涌进去。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21024"/>
            <a:ext cx="77724" cy="777240"/>
          </a:xfrm>
          <a:prstGeom prst="rect">
            <a:avLst/>
          </a:prstGeom>
          <a:solidFill>
            <a:srgbClr val="CF4326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6616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纸湿了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7705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空气一跑,水占了它的位置,纸立刻湿了。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913632" y="1746504"/>
            <a:ext cx="4809744" cy="2404872"/>
          </a:xfrm>
          <a:prstGeom prst="rect">
            <a:avLst/>
          </a:prstGeom>
          <a:solidFill>
            <a:srgbClr val="FFFFFF"/>
          </a:solidFill>
          <a:ln w="12700">
            <a:solidFill>
              <a:srgbClr val="BCD7EC"/>
            </a:solidFill>
            <a:prstDash val="solid"/>
          </a:ln>
          <a:effectLst>
            <a:outerShdw sx="100000" sy="100000" kx="0" ky="0" algn="bl" rotWithShape="0" blurRad="152400" dist="38100" dir="5400000">
              <a:srgbClr val="5A7E9A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空气占据空间-压杯台/ppt-assets/c-tilt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783080"/>
            <a:ext cx="4736592" cy="233172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041648" y="1874520"/>
            <a:ext cx="1234440" cy="274320"/>
          </a:xfrm>
          <a:prstGeom prst="rect">
            <a:avLst/>
          </a:prstGeom>
          <a:solidFill>
            <a:srgbClr val="143A55"/>
          </a:solidFill>
          <a:ln/>
        </p:spPr>
      </p:sp>
      <p:sp>
        <p:nvSpPr>
          <p:cNvPr id="20" name="Text 17"/>
          <p:cNvSpPr/>
          <p:nvPr/>
        </p:nvSpPr>
        <p:spPr>
          <a:xfrm>
            <a:off x="4041648" y="1863547"/>
            <a:ext cx="1234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AF4F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放气→水涌入→纸湿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950208" y="4370832"/>
            <a:ext cx="1737360" cy="365760"/>
          </a:xfrm>
          <a:prstGeom prst="roundRect">
            <a:avLst>
              <a:gd name="adj" fmla="val 12500"/>
            </a:avLst>
          </a:prstGeom>
          <a:solidFill>
            <a:srgbClr val="2F8FD8"/>
          </a:solidFill>
          <a:ln/>
        </p:spPr>
      </p:sp>
      <p:sp>
        <p:nvSpPr>
          <p:cNvPr id="22" name="Text 19"/>
          <p:cNvSpPr/>
          <p:nvPr/>
        </p:nvSpPr>
        <p:spPr>
          <a:xfrm>
            <a:off x="3950208" y="4361688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压杯台 · 倾斜放气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11480" y="4809744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空气占据空间 · 苏教版科学三年级上册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F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四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024128" cy="292608"/>
          </a:xfrm>
          <a:prstGeom prst="rect">
            <a:avLst/>
          </a:prstGeom>
          <a:solidFill>
            <a:srgbClr val="143A55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02412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AF4F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再验证 · 扎孔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给空气开一条路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2F8FD8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FB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F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气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19072"/>
            <a:ext cx="77724" cy="777240"/>
          </a:xfrm>
          <a:prstGeom prst="rect">
            <a:avLst/>
          </a:prstGeom>
          <a:solidFill>
            <a:srgbClr val="1F6FB0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64208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杯底扎孔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75104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在杯底扎个小孔,再竖直压入水中。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空气逸出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空气从小孔往上冒泡跑掉,水从杯口涌进来。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21024"/>
            <a:ext cx="77724" cy="777240"/>
          </a:xfrm>
          <a:prstGeom prst="rect">
            <a:avLst/>
          </a:prstGeom>
          <a:solidFill>
            <a:srgbClr val="3F9B6E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6616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同一个道理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7705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空气一让出空间,水就占进去——再次证明空气占据空间。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913632" y="1746504"/>
            <a:ext cx="4809744" cy="2404872"/>
          </a:xfrm>
          <a:prstGeom prst="rect">
            <a:avLst/>
          </a:prstGeom>
          <a:solidFill>
            <a:srgbClr val="FFFFFF"/>
          </a:solidFill>
          <a:ln w="12700">
            <a:solidFill>
              <a:srgbClr val="BCD7EC"/>
            </a:solidFill>
            <a:prstDash val="solid"/>
          </a:ln>
          <a:effectLst>
            <a:outerShdw sx="100000" sy="100000" kx="0" ky="0" algn="bl" rotWithShape="0" blurRad="152400" dist="38100" dir="5400000">
              <a:srgbClr val="5A7E9A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空气占据空间-压杯台/ppt-assets/c-hol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783080"/>
            <a:ext cx="4736592" cy="233172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041648" y="1874520"/>
            <a:ext cx="877824" cy="274320"/>
          </a:xfrm>
          <a:prstGeom prst="rect">
            <a:avLst/>
          </a:prstGeom>
          <a:solidFill>
            <a:srgbClr val="143A55"/>
          </a:solidFill>
          <a:ln/>
        </p:spPr>
      </p:sp>
      <p:sp>
        <p:nvSpPr>
          <p:cNvPr id="20" name="Text 17"/>
          <p:cNvSpPr/>
          <p:nvPr/>
        </p:nvSpPr>
        <p:spPr>
          <a:xfrm>
            <a:off x="4041648" y="1863547"/>
            <a:ext cx="87782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AF4F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空气从孔逸出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950208" y="4370832"/>
            <a:ext cx="1737360" cy="365760"/>
          </a:xfrm>
          <a:prstGeom prst="roundRect">
            <a:avLst>
              <a:gd name="adj" fmla="val 12500"/>
            </a:avLst>
          </a:prstGeom>
          <a:solidFill>
            <a:srgbClr val="2F8FD8"/>
          </a:solidFill>
          <a:ln/>
        </p:spPr>
      </p:sp>
      <p:sp>
        <p:nvSpPr>
          <p:cNvPr id="22" name="Text 19"/>
          <p:cNvSpPr/>
          <p:nvPr/>
        </p:nvSpPr>
        <p:spPr>
          <a:xfrm>
            <a:off x="3950208" y="4361688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压杯台 · 杯底扎孔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11480" y="4809744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空气占据空间 · 苏教版科学三年级上册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F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五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空气占据空间-压杯台/ppt-assets/c-push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486400" y="0"/>
            <a:ext cx="36576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486400" y="0"/>
            <a:ext cx="3657600" cy="5143500"/>
          </a:xfrm>
          <a:prstGeom prst="rect">
            <a:avLst/>
          </a:prstGeom>
          <a:solidFill>
            <a:srgbClr val="0A2236">
              <a:alpha val="50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411480" y="411480"/>
            <a:ext cx="914400" cy="292608"/>
          </a:xfrm>
          <a:prstGeom prst="rect">
            <a:avLst/>
          </a:prstGeom>
          <a:solidFill>
            <a:srgbClr val="143A55"/>
          </a:solidFill>
          <a:ln/>
        </p:spPr>
      </p:sp>
      <p:sp>
        <p:nvSpPr>
          <p:cNvPr id="5" name="Text 2"/>
          <p:cNvSpPr/>
          <p:nvPr/>
        </p:nvSpPr>
        <p:spPr>
          <a:xfrm>
            <a:off x="411480" y="400507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AF4F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小结 · 记牢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393192" y="749808"/>
            <a:ext cx="4846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看不见,但占空间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429768" y="1371600"/>
            <a:ext cx="566928" cy="41148"/>
          </a:xfrm>
          <a:prstGeom prst="rect">
            <a:avLst/>
          </a:prstGeom>
          <a:solidFill>
            <a:srgbClr val="2F8FD8"/>
          </a:solidFill>
          <a:ln/>
        </p:spPr>
      </p:sp>
      <p:sp>
        <p:nvSpPr>
          <p:cNvPr id="8" name="Shape 5"/>
          <p:cNvSpPr/>
          <p:nvPr/>
        </p:nvSpPr>
        <p:spPr>
          <a:xfrm>
            <a:off x="457200" y="1719072"/>
            <a:ext cx="77724" cy="777240"/>
          </a:xfrm>
          <a:prstGeom prst="rect">
            <a:avLst/>
          </a:prstGeom>
          <a:solidFill>
            <a:srgbClr val="1F6FB0"/>
          </a:solidFill>
          <a:ln/>
        </p:spPr>
      </p:sp>
      <p:sp>
        <p:nvSpPr>
          <p:cNvPr id="9" name="Text 6"/>
          <p:cNvSpPr/>
          <p:nvPr/>
        </p:nvSpPr>
        <p:spPr>
          <a:xfrm>
            <a:off x="640080" y="1664208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空气占据空间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1975104"/>
            <a:ext cx="4572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空气虽然看不见、摸不着,但它和水、石头一样占据空间。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2" name="Text 9"/>
          <p:cNvSpPr/>
          <p:nvPr/>
        </p:nvSpPr>
        <p:spPr>
          <a:xfrm>
            <a:off x="640080" y="2615184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压杯不湿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640080" y="2926080"/>
            <a:ext cx="4572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杯里有空气占着,水进不去,纸才不湿。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57200" y="3621024"/>
            <a:ext cx="77724" cy="777240"/>
          </a:xfrm>
          <a:prstGeom prst="rect">
            <a:avLst/>
          </a:prstGeom>
          <a:solidFill>
            <a:srgbClr val="3F9B6E"/>
          </a:solidFill>
          <a:ln/>
        </p:spPr>
      </p:sp>
      <p:sp>
        <p:nvSpPr>
          <p:cNvPr id="15" name="Text 12"/>
          <p:cNvSpPr/>
          <p:nvPr/>
        </p:nvSpPr>
        <p:spPr>
          <a:xfrm>
            <a:off x="640080" y="3566160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放气进水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640080" y="3877056"/>
            <a:ext cx="4572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空气一让出空间,水立刻占进去。点「让小气讲讲」再听一遍。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457200" y="4498848"/>
            <a:ext cx="2194560" cy="365760"/>
          </a:xfrm>
          <a:prstGeom prst="roundRect">
            <a:avLst>
              <a:gd name="adj" fmla="val 12500"/>
            </a:avLst>
          </a:prstGeom>
          <a:solidFill>
            <a:srgbClr val="2F8FD8"/>
          </a:solidFill>
          <a:ln/>
        </p:spPr>
      </p:sp>
      <p:sp>
        <p:nvSpPr>
          <p:cNvPr id="18" name="Text 15"/>
          <p:cNvSpPr/>
          <p:nvPr/>
        </p:nvSpPr>
        <p:spPr>
          <a:xfrm>
            <a:off x="457200" y="4489704"/>
            <a:ext cx="2194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压杯台 · 闯关</a:t>
            </a:r>
            <a:endParaRPr lang="en-US" sz="1150" dirty="0"/>
          </a:p>
        </p:txBody>
      </p:sp>
      <p:sp>
        <p:nvSpPr>
          <p:cNvPr id="19" name="Text 16"/>
          <p:cNvSpPr/>
          <p:nvPr/>
        </p:nvSpPr>
        <p:spPr>
          <a:xfrm>
            <a:off x="411480" y="4809744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空气占据空间 · 苏教版科学三年级上册</a:t>
            </a:r>
            <a:endParaRPr lang="en-US" sz="850" dirty="0"/>
          </a:p>
        </p:txBody>
      </p:sp>
      <p:sp>
        <p:nvSpPr>
          <p:cNvPr id="20" name="Text 17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F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六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914400" cy="292608"/>
          </a:xfrm>
          <a:prstGeom prst="rect">
            <a:avLst/>
          </a:prstGeom>
          <a:solidFill>
            <a:srgbClr val="143A55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AF4F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 · 作业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回家再做一次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2F8FD8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FB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F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气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6916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E6F2FC"/>
          </a:solidFill>
          <a:ln w="12700">
            <a:solidFill>
              <a:srgbClr val="2F8FD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801368"/>
            <a:ext cx="73152" cy="566928"/>
          </a:xfrm>
          <a:prstGeom prst="rect">
            <a:avLst/>
          </a:prstGeom>
          <a:solidFill>
            <a:srgbClr val="1F6FB0"/>
          </a:solidFill>
          <a:ln/>
        </p:spPr>
      </p:sp>
      <p:sp>
        <p:nvSpPr>
          <p:cNvPr id="10" name="Text 8"/>
          <p:cNvSpPr/>
          <p:nvPr/>
        </p:nvSpPr>
        <p:spPr>
          <a:xfrm>
            <a:off x="676656" y="17830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必做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103120" y="17647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用透明杯、水盆、纸团再做一次压杯实验,把"纸为什么不湿"讲给家人听。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7200" y="26060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DCEEFA"/>
          </a:solidFill>
          <a:ln w="9525">
            <a:solidFill>
              <a:srgbClr val="BCD7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715768"/>
            <a:ext cx="73152" cy="566928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4" name="Text 12"/>
          <p:cNvSpPr/>
          <p:nvPr/>
        </p:nvSpPr>
        <p:spPr>
          <a:xfrm>
            <a:off x="676656" y="26974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实践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103120" y="26791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找生活中"空气占据空间"的例子(打气球、吸盘挂钩、给轮胎打气),记录下来。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35204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DCEEFA"/>
          </a:solidFill>
          <a:ln w="9525">
            <a:solidFill>
              <a:srgbClr val="BCD7E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630168"/>
            <a:ext cx="73152" cy="566928"/>
          </a:xfrm>
          <a:prstGeom prst="rect">
            <a:avLst/>
          </a:prstGeom>
          <a:solidFill>
            <a:srgbClr val="3F9B6E"/>
          </a:solidFill>
          <a:ln/>
        </p:spPr>
      </p:sp>
      <p:sp>
        <p:nvSpPr>
          <p:cNvPr id="18" name="Text 16"/>
          <p:cNvSpPr/>
          <p:nvPr/>
        </p:nvSpPr>
        <p:spPr>
          <a:xfrm>
            <a:off x="676656" y="36118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A5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挑战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103120" y="35935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想办法把杯里的水"换"成空气、再"换"回水,画图说明空气和水怎样占据空间。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11480" y="4809744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6889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空气占据空间 · 苏教版科学三年级上册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F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七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CEE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空气占据空间-压杯台/ppt-assets/c-hol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1554480"/>
            <a:ext cx="9144000" cy="2103120"/>
          </a:xfrm>
          <a:prstGeom prst="rect">
            <a:avLst/>
          </a:prstGeom>
          <a:solidFill>
            <a:srgbClr val="0A2236">
              <a:alpha val="64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457200" y="1828800"/>
            <a:ext cx="8229600" cy="640080"/>
          </a:xfrm>
          <a:prstGeom prst="rect">
            <a:avLst/>
          </a:prstGeom>
          <a:noFill/>
          <a:ln/>
          <a:effectLst>
            <a:outerShdw sx="100000" sy="100000" kx="0" ky="0" algn="bl" rotWithShape="0" blurRad="101600" dist="25400" dir="5400000">
              <a:srgbClr val="000000">
                <a:alpha val="50000"/>
              </a:srgbClr>
            </a:outerShdw>
          </a:effectLst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spc="400" kern="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空气,无处不在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457200" y="2651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spc="300" kern="0" dirty="0">
                <a:solidFill>
                  <a:srgbClr val="BFE2F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看不见,却实实在在占着空间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411480" y="4809744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BFD6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空气占据空间 · 苏教版科学三年级上册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A9CC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八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空气占据空间</dc:title>
  <dc:subject>PptxGenJS Presentation</dc:subject>
  <dc:creator>光鹿课件</dc:creator>
  <cp:lastModifiedBy>光鹿课件</cp:lastModifiedBy>
  <cp:revision>1</cp:revision>
  <dcterms:created xsi:type="dcterms:W3CDTF">2026-06-12T10:42:31Z</dcterms:created>
  <dcterms:modified xsi:type="dcterms:W3CDTF">2026-06-12T10:42:31Z</dcterms:modified>
</cp:coreProperties>
</file>