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ailianshuo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ailianshuo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ailianshuo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ailianshuo/index.html?p=6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ailianshuo/index.html?p=8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ailianshuo/index.html?p=9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爱莲说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01010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 · 墨绿池水托一朵素白净莲,鎏金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E4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周敦颐笔下，出淤泥而不染的清气与风骨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统编版语文七年级下册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C8A14B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F0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123A3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23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C8A14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C8A14B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C8A1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读准·读顺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读准'淤(yū)、濯(zhuó)、亵(xiè)、蕃(fán)'等字音,读出文言短句的节奏与清雅语气,能正确翻译全文。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C8A14B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C8A1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赏莲·品格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梳理作者写莲的七个角度,理解'出淤泥而不染'等名句,体会莲所象征的君子品格。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C8A14B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C8A1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悟法·明志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理解'托物言志'与衬托(以菊、牡丹衬莲)手法,读懂作者洁身自好、不慕名利的人生志趣。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A8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 · 墨绿池水托一朵素白净莲,鎏金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8A1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爱莲说/ppt-assets/c-inter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君子对照台·三花三品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点选下方三种花,看背景换景,在对照中读懂作者为何独爱莲。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A14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 · 墨绿池水托一朵素白净莲,鎏金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爱莲说/ppt-assets/c-inter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七笔写莲·移步赏莲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按原文顺序逐句点读,边换景边赏莲,看作者从七个角度如何写尽君子风骨。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A14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 · 墨绿池水托一朵素白净莲,鎏金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爱莲说/ppt-assets/c-ca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赏莲拾级·四张小卡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轻点了解《爱莲说》的文体、写法与背景。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A14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6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 · 墨绿池水托一朵素白净莲,鎏金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爱莲说/ppt-assets/c-app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细品·莲心君子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品味语言与情感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A14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8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 · 墨绿池水托一朵素白净莲,鎏金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爱莲说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检测理解与迁移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8A14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9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 · 墨绿池水托一朵素白净莲,鎏金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F0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123A3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C8A1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莲·君子之象:环境:出淤泥而不染、濯清涟而不妖(洁身自好)；体态:中通外直、不蔓不枝(正直独立)；香气风度:香远益清、亭亭净植(美德远播)；气质:可远观而不可亵玩(庄重自尊)。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C8A1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三花三品·衬托:菊—隐逸(正衬)；牡丹—富贵(反衬)；莲—君子(主)。褒莲贬俗,情在比中。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C8A1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主旨·托物言志:借莲喻君子,自况其志:身处浊世而守清气,洁身自好、不慕名利。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A8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 · 墨绿池水托一朵素白净莲,鎏金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8A1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3F0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6FA88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23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6FA8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背诵并默写全文;整理'蕃、淤、濯、亵、鲜'等字词注释,翻译'予独爱莲之出淤泥而不染'至'可远观而不可亵玩焉'一段。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6FA8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仿照'莲,花之君子者也'的托物言志写法,选一种你喜爱的花(或物),写一段80字左右的小短文,借它表达一种你欣赏的品格。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6FA8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对比阅读刘禹锡《陋室铭》与周敦颐《爱莲说》,从'文体(铭/说)、托物对象、所言之志'三方面列表比较,写出两位作者人格追求的相通之处。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A8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爱莲说 · 墨绿池水托一朵素白净莲,鎏金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8A1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爱莲说 · 墨绿池水托一朵素白净莲,鎏金</dc:title>
  <dc:subject>PptxGenJS Presentation</dc:subject>
  <dc:creator>光鹿课件</dc:creator>
  <cp:lastModifiedBy>光鹿课件</cp:lastModifiedBy>
  <cp:revision>1</cp:revision>
  <dcterms:created xsi:type="dcterms:W3CDTF">2026-06-24T17:18:20Z</dcterms:created>
  <dcterms:modified xsi:type="dcterms:W3CDTF">2026-06-24T17:18:20Z</dcterms:modified>
</cp:coreProperties>
</file>